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Fz5D2Z3Ho.mp4" Type="http://schemas.openxmlformats.org/officeDocument/2006/relationships/video"/><Relationship Id="rId4" Target="../media/VAFz5D2Z3Ho.mp4" Type="http://schemas.microsoft.com/office/2007/relationships/media"/><Relationship Id="rId5" Target="../media/image22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2288" y="2263427"/>
            <a:ext cx="9103423" cy="5465328"/>
          </a:xfrm>
          <a:custGeom>
            <a:avLst/>
            <a:gdLst/>
            <a:ahLst/>
            <a:cxnLst/>
            <a:rect r="r" b="b" t="t" l="l"/>
            <a:pathLst>
              <a:path h="5465328" w="9103423">
                <a:moveTo>
                  <a:pt x="0" y="0"/>
                </a:moveTo>
                <a:lnTo>
                  <a:pt x="9103424" y="0"/>
                </a:lnTo>
                <a:lnTo>
                  <a:pt x="9103424" y="5465328"/>
                </a:lnTo>
                <a:lnTo>
                  <a:pt x="0" y="546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49" t="-31188" r="-55264" b="-526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33455" y="784296"/>
            <a:ext cx="3055054" cy="488809"/>
          </a:xfrm>
          <a:custGeom>
            <a:avLst/>
            <a:gdLst/>
            <a:ahLst/>
            <a:cxnLst/>
            <a:rect r="r" b="b" t="t" l="l"/>
            <a:pathLst>
              <a:path h="488809" w="3055054">
                <a:moveTo>
                  <a:pt x="0" y="0"/>
                </a:moveTo>
                <a:lnTo>
                  <a:pt x="3055054" y="0"/>
                </a:lnTo>
                <a:lnTo>
                  <a:pt x="3055054" y="488808"/>
                </a:lnTo>
                <a:lnTo>
                  <a:pt x="0" y="488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67791">
            <a:off x="11789531" y="-4940266"/>
            <a:ext cx="9880532" cy="9880532"/>
          </a:xfrm>
          <a:custGeom>
            <a:avLst/>
            <a:gdLst/>
            <a:ahLst/>
            <a:cxnLst/>
            <a:rect r="r" b="b" t="t" l="l"/>
            <a:pathLst>
              <a:path h="9880532" w="9880532">
                <a:moveTo>
                  <a:pt x="0" y="0"/>
                </a:moveTo>
                <a:lnTo>
                  <a:pt x="9880532" y="0"/>
                </a:lnTo>
                <a:lnTo>
                  <a:pt x="9880532" y="9880532"/>
                </a:lnTo>
                <a:lnTo>
                  <a:pt x="0" y="988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88908">
            <a:off x="-6248531" y="2029517"/>
            <a:ext cx="11398476" cy="11398476"/>
          </a:xfrm>
          <a:custGeom>
            <a:avLst/>
            <a:gdLst/>
            <a:ahLst/>
            <a:cxnLst/>
            <a:rect r="r" b="b" t="t" l="l"/>
            <a:pathLst>
              <a:path h="11398476" w="11398476">
                <a:moveTo>
                  <a:pt x="0" y="0"/>
                </a:moveTo>
                <a:lnTo>
                  <a:pt x="11398476" y="0"/>
                </a:lnTo>
                <a:lnTo>
                  <a:pt x="11398476" y="11398476"/>
                </a:lnTo>
                <a:lnTo>
                  <a:pt x="0" y="11398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58804"/>
            <a:ext cx="11284618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290D8A"/>
                </a:solidFill>
                <a:latin typeface="Poppins Bold"/>
              </a:rPr>
              <a:t>Tema: Tecnologia em prol da cidadania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1691" y="8491221"/>
            <a:ext cx="11284618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C951F2"/>
                </a:solidFill>
                <a:latin typeface="Poppins Bold"/>
              </a:rPr>
              <a:t>[ Grupo 10 ]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9376" y="4335137"/>
            <a:ext cx="3414527" cy="3882222"/>
            <a:chOff x="0" y="0"/>
            <a:chExt cx="4552703" cy="5176296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240179" y="0"/>
              <a:ext cx="4072345" cy="4072328"/>
              <a:chOff x="0" y="0"/>
              <a:chExt cx="6350000" cy="63499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0" y="4370926"/>
              <a:ext cx="4552703" cy="80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290D8A"/>
                  </a:solidFill>
                  <a:latin typeface="Poppins Bold"/>
                </a:rPr>
                <a:t>JULIA  TEIXEIRA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00834" y="4335137"/>
            <a:ext cx="3758466" cy="3882222"/>
            <a:chOff x="0" y="0"/>
            <a:chExt cx="5011288" cy="5176296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469472" y="0"/>
              <a:ext cx="4072345" cy="4072328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0926"/>
              <a:ext cx="5011288" cy="80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290D8A"/>
                  </a:solidFill>
                  <a:latin typeface="Poppins Bold"/>
                </a:rPr>
                <a:t>RACHEL FRANCO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91187" y="4339553"/>
            <a:ext cx="3701258" cy="3873390"/>
            <a:chOff x="0" y="0"/>
            <a:chExt cx="4935011" cy="5164520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37221" y="0"/>
              <a:ext cx="4060569" cy="4060553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59150"/>
              <a:ext cx="4935011" cy="80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290D8A"/>
                  </a:solidFill>
                  <a:latin typeface="Poppins Bold"/>
                </a:rPr>
                <a:t>GABRIELA REIS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0663" y="4363591"/>
            <a:ext cx="3413593" cy="3825315"/>
            <a:chOff x="0" y="0"/>
            <a:chExt cx="4551457" cy="5100420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239556" y="0"/>
              <a:ext cx="4072345" cy="4072328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4295049"/>
              <a:ext cx="4551457" cy="80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3"/>
                </a:lnSpc>
                <a:spcBef>
                  <a:spcPct val="0"/>
                </a:spcBef>
              </a:pPr>
              <a:r>
                <a:rPr lang="en-US" sz="3545">
                  <a:solidFill>
                    <a:srgbClr val="290D8A"/>
                  </a:solidFill>
                  <a:latin typeface="Poppins Bold"/>
                </a:rPr>
                <a:t>FLAVIA NITTO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872942" y="1028700"/>
            <a:ext cx="6542115" cy="2575958"/>
          </a:xfrm>
          <a:custGeom>
            <a:avLst/>
            <a:gdLst/>
            <a:ahLst/>
            <a:cxnLst/>
            <a:rect r="r" b="b" t="t" l="l"/>
            <a:pathLst>
              <a:path h="2575958" w="6542115">
                <a:moveTo>
                  <a:pt x="0" y="0"/>
                </a:moveTo>
                <a:lnTo>
                  <a:pt x="6542116" y="0"/>
                </a:lnTo>
                <a:lnTo>
                  <a:pt x="6542116" y="2575958"/>
                </a:lnTo>
                <a:lnTo>
                  <a:pt x="0" y="257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4488780">
            <a:off x="-7753623" y="-1547113"/>
            <a:ext cx="14636879" cy="14636879"/>
          </a:xfrm>
          <a:custGeom>
            <a:avLst/>
            <a:gdLst/>
            <a:ahLst/>
            <a:cxnLst/>
            <a:rect r="r" b="b" t="t" l="l"/>
            <a:pathLst>
              <a:path h="14636879" w="14636879">
                <a:moveTo>
                  <a:pt x="0" y="0"/>
                </a:moveTo>
                <a:lnTo>
                  <a:pt x="14636879" y="0"/>
                </a:lnTo>
                <a:lnTo>
                  <a:pt x="14636879" y="14636879"/>
                </a:lnTo>
                <a:lnTo>
                  <a:pt x="0" y="14636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23579" y="0"/>
            <a:ext cx="2464421" cy="2464421"/>
          </a:xfrm>
          <a:custGeom>
            <a:avLst/>
            <a:gdLst/>
            <a:ahLst/>
            <a:cxnLst/>
            <a:rect r="r" b="b" t="t" l="l"/>
            <a:pathLst>
              <a:path h="2464421" w="2464421">
                <a:moveTo>
                  <a:pt x="0" y="0"/>
                </a:moveTo>
                <a:lnTo>
                  <a:pt x="2464421" y="0"/>
                </a:lnTo>
                <a:lnTo>
                  <a:pt x="2464421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3906" y="5836802"/>
            <a:ext cx="3780187" cy="1309122"/>
          </a:xfrm>
          <a:custGeom>
            <a:avLst/>
            <a:gdLst/>
            <a:ahLst/>
            <a:cxnLst/>
            <a:rect r="r" b="b" t="t" l="l"/>
            <a:pathLst>
              <a:path h="1309122" w="3780187">
                <a:moveTo>
                  <a:pt x="0" y="0"/>
                </a:moveTo>
                <a:lnTo>
                  <a:pt x="3780188" y="0"/>
                </a:lnTo>
                <a:lnTo>
                  <a:pt x="3780188" y="1309122"/>
                </a:lnTo>
                <a:lnTo>
                  <a:pt x="0" y="1309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146" y="3639657"/>
            <a:ext cx="1725970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290D8A"/>
                </a:solidFill>
                <a:latin typeface="Poppins Bold"/>
              </a:rPr>
              <a:t>Muito 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867791">
            <a:off x="11789531" y="-4940266"/>
            <a:ext cx="9880532" cy="9880532"/>
          </a:xfrm>
          <a:custGeom>
            <a:avLst/>
            <a:gdLst/>
            <a:ahLst/>
            <a:cxnLst/>
            <a:rect r="r" b="b" t="t" l="l"/>
            <a:pathLst>
              <a:path h="9880532" w="9880532">
                <a:moveTo>
                  <a:pt x="0" y="0"/>
                </a:moveTo>
                <a:lnTo>
                  <a:pt x="9880532" y="0"/>
                </a:lnTo>
                <a:lnTo>
                  <a:pt x="9880532" y="9880532"/>
                </a:lnTo>
                <a:lnTo>
                  <a:pt x="0" y="9880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688908">
            <a:off x="-6248531" y="2029517"/>
            <a:ext cx="11398476" cy="11398476"/>
          </a:xfrm>
          <a:custGeom>
            <a:avLst/>
            <a:gdLst/>
            <a:ahLst/>
            <a:cxnLst/>
            <a:rect r="r" b="b" t="t" l="l"/>
            <a:pathLst>
              <a:path h="11398476" w="11398476">
                <a:moveTo>
                  <a:pt x="0" y="0"/>
                </a:moveTo>
                <a:lnTo>
                  <a:pt x="11398476" y="0"/>
                </a:lnTo>
                <a:lnTo>
                  <a:pt x="11398476" y="11398476"/>
                </a:lnTo>
                <a:lnTo>
                  <a:pt x="0" y="1139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1691" y="7835579"/>
            <a:ext cx="11284618" cy="76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C951F2"/>
                </a:solidFill>
                <a:latin typeface="Poppins Bold"/>
              </a:rPr>
              <a:t>[ Grupo 10 ]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33455" y="784296"/>
            <a:ext cx="3055054" cy="488809"/>
          </a:xfrm>
          <a:custGeom>
            <a:avLst/>
            <a:gdLst/>
            <a:ahLst/>
            <a:cxnLst/>
            <a:rect r="r" b="b" t="t" l="l"/>
            <a:pathLst>
              <a:path h="488809" w="3055054">
                <a:moveTo>
                  <a:pt x="0" y="0"/>
                </a:moveTo>
                <a:lnTo>
                  <a:pt x="3055054" y="0"/>
                </a:lnTo>
                <a:lnTo>
                  <a:pt x="3055054" y="488808"/>
                </a:lnTo>
                <a:lnTo>
                  <a:pt x="0" y="488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0207" y="3438398"/>
            <a:ext cx="2667587" cy="4268138"/>
          </a:xfrm>
          <a:custGeom>
            <a:avLst/>
            <a:gdLst/>
            <a:ahLst/>
            <a:cxnLst/>
            <a:rect r="r" b="b" t="t" l="l"/>
            <a:pathLst>
              <a:path h="4268138" w="2667587">
                <a:moveTo>
                  <a:pt x="0" y="0"/>
                </a:moveTo>
                <a:lnTo>
                  <a:pt x="2667586" y="0"/>
                </a:lnTo>
                <a:lnTo>
                  <a:pt x="2667586" y="4268138"/>
                </a:lnTo>
                <a:lnTo>
                  <a:pt x="0" y="4268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959335"/>
            <a:ext cx="5659608" cy="143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Passou no curso de Arquitetura da USP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359299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Persona: Joana, 19 anos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129" y="3915966"/>
            <a:ext cx="4680038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Mora no interior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15593" y="5019675"/>
            <a:ext cx="5339317" cy="143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Não possui 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moradia em SP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47557" y="7697769"/>
            <a:ext cx="5531968" cy="134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>
                <a:solidFill>
                  <a:srgbClr val="FFFFFF"/>
                </a:solidFill>
                <a:latin typeface="Poppins"/>
              </a:rPr>
              <a:t>Não tem condições de pagar um aluguel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91975" y="3303319"/>
            <a:ext cx="4876585" cy="72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oppins"/>
              </a:rPr>
              <a:t>Não possui renda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0491443" y="3728768"/>
            <a:ext cx="2600532" cy="873641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1118338" y="5759296"/>
            <a:ext cx="1497256" cy="38254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0501812" y="7280388"/>
            <a:ext cx="1745745" cy="114032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5156166" y="4341416"/>
            <a:ext cx="2241865" cy="796161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5659608" y="6737210"/>
            <a:ext cx="2150598" cy="132021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799" y="497546"/>
            <a:ext cx="17042403" cy="9291909"/>
          </a:xfrm>
          <a:custGeom>
            <a:avLst/>
            <a:gdLst/>
            <a:ahLst/>
            <a:cxnLst/>
            <a:rect r="r" b="b" t="t" l="l"/>
            <a:pathLst>
              <a:path h="9291909" w="17042403">
                <a:moveTo>
                  <a:pt x="0" y="0"/>
                </a:moveTo>
                <a:lnTo>
                  <a:pt x="17042402" y="0"/>
                </a:lnTo>
                <a:lnTo>
                  <a:pt x="17042402" y="9291908"/>
                </a:lnTo>
                <a:lnTo>
                  <a:pt x="0" y="929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1662" y="6715045"/>
            <a:ext cx="16284676" cy="3114556"/>
          </a:xfrm>
          <a:custGeom>
            <a:avLst/>
            <a:gdLst/>
            <a:ahLst/>
            <a:cxnLst/>
            <a:rect r="r" b="b" t="t" l="l"/>
            <a:pathLst>
              <a:path h="3114556" w="16284676">
                <a:moveTo>
                  <a:pt x="0" y="0"/>
                </a:moveTo>
                <a:lnTo>
                  <a:pt x="16284676" y="0"/>
                </a:lnTo>
                <a:lnTo>
                  <a:pt x="16284676" y="3114556"/>
                </a:lnTo>
                <a:lnTo>
                  <a:pt x="0" y="311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38" t="-31613" r="0" b="-715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148" y="502649"/>
            <a:ext cx="17179703" cy="2623395"/>
          </a:xfrm>
          <a:custGeom>
            <a:avLst/>
            <a:gdLst/>
            <a:ahLst/>
            <a:cxnLst/>
            <a:rect r="r" b="b" t="t" l="l"/>
            <a:pathLst>
              <a:path h="2623395" w="17179703">
                <a:moveTo>
                  <a:pt x="0" y="0"/>
                </a:moveTo>
                <a:lnTo>
                  <a:pt x="17179704" y="0"/>
                </a:lnTo>
                <a:lnTo>
                  <a:pt x="17179704" y="2623395"/>
                </a:lnTo>
                <a:lnTo>
                  <a:pt x="0" y="2623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92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662" y="3821465"/>
            <a:ext cx="16230600" cy="2198160"/>
          </a:xfrm>
          <a:custGeom>
            <a:avLst/>
            <a:gdLst/>
            <a:ahLst/>
            <a:cxnLst/>
            <a:rect r="r" b="b" t="t" l="l"/>
            <a:pathLst>
              <a:path h="2198160" w="16230600">
                <a:moveTo>
                  <a:pt x="0" y="0"/>
                </a:moveTo>
                <a:lnTo>
                  <a:pt x="16230600" y="0"/>
                </a:lnTo>
                <a:lnTo>
                  <a:pt x="16230600" y="2198160"/>
                </a:lnTo>
                <a:lnTo>
                  <a:pt x="0" y="219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40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146" y="2532380"/>
            <a:ext cx="17259709" cy="522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Como solucionar</a:t>
            </a: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 </a:t>
            </a:r>
          </a:p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o problema de 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moradia</a:t>
            </a: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 </a:t>
            </a:r>
          </a:p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dos estudantes universitários?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817236" y="1028700"/>
            <a:ext cx="4442064" cy="8789386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" r="0" b="-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619779" y="5657326"/>
            <a:ext cx="3291378" cy="3291378"/>
          </a:xfrm>
          <a:custGeom>
            <a:avLst/>
            <a:gdLst/>
            <a:ahLst/>
            <a:cxnLst/>
            <a:rect r="r" b="b" t="t" l="l"/>
            <a:pathLst>
              <a:path h="3291378" w="3291378">
                <a:moveTo>
                  <a:pt x="0" y="0"/>
                </a:moveTo>
                <a:lnTo>
                  <a:pt x="3291378" y="0"/>
                </a:lnTo>
                <a:lnTo>
                  <a:pt x="3291378" y="3291378"/>
                </a:lnTo>
                <a:lnTo>
                  <a:pt x="0" y="3291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71525"/>
            <a:ext cx="6620291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Solução: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65753"/>
            <a:ext cx="9562613" cy="461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7"/>
              </a:lnSpc>
            </a:pPr>
            <a:r>
              <a:rPr lang="en-US" sz="3734">
                <a:solidFill>
                  <a:srgbClr val="FFFFFF"/>
                </a:solidFill>
                <a:latin typeface="Poppins"/>
              </a:rPr>
              <a:t>Aplicativo que conecta estudantes universitários em busca de </a:t>
            </a:r>
            <a:r>
              <a:rPr lang="en-US" sz="3734">
                <a:solidFill>
                  <a:srgbClr val="FFFFFF"/>
                </a:solidFill>
                <a:latin typeface="Poppins Bold"/>
              </a:rPr>
              <a:t>moradia</a:t>
            </a:r>
            <a:r>
              <a:rPr lang="en-US" sz="3734">
                <a:solidFill>
                  <a:srgbClr val="FFFFFF"/>
                </a:solidFill>
                <a:latin typeface="Poppins"/>
              </a:rPr>
              <a:t> e anfitriões em busca de serviços extra.</a:t>
            </a:r>
          </a:p>
          <a:p>
            <a:pPr>
              <a:lnSpc>
                <a:spcPts val="5227"/>
              </a:lnSpc>
            </a:pPr>
          </a:p>
          <a:p>
            <a:pPr marL="806189" indent="-403094" lvl="1">
              <a:lnSpc>
                <a:spcPts val="5227"/>
              </a:lnSpc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Poppins"/>
              </a:rPr>
              <a:t>Conexão Direta</a:t>
            </a:r>
          </a:p>
          <a:p>
            <a:pPr marL="806189" indent="-403094" lvl="1">
              <a:lnSpc>
                <a:spcPts val="5227"/>
              </a:lnSpc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Poppins"/>
              </a:rPr>
              <a:t>Troca Inteligente</a:t>
            </a:r>
          </a:p>
          <a:p>
            <a:pPr marL="806189" indent="-403094" lvl="1">
              <a:lnSpc>
                <a:spcPts val="5227"/>
              </a:lnSpc>
              <a:spcBef>
                <a:spcPct val="0"/>
              </a:spcBef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Poppins"/>
              </a:rPr>
              <a:t>Parceria vantajosa</a:t>
            </a:r>
            <a:r>
              <a:rPr lang="en-US" sz="3734">
                <a:solidFill>
                  <a:srgbClr val="FFFFFF"/>
                </a:solidFill>
                <a:latin typeface="Poppins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49616" y="9178299"/>
            <a:ext cx="3631704" cy="51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Poppins"/>
              </a:rPr>
              <a:t>Confira no QR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477" y="4539075"/>
            <a:ext cx="1345575" cy="1794100"/>
          </a:xfrm>
          <a:custGeom>
            <a:avLst/>
            <a:gdLst/>
            <a:ahLst/>
            <a:cxnLst/>
            <a:rect r="r" b="b" t="t" l="l"/>
            <a:pathLst>
              <a:path h="1794100" w="1345575">
                <a:moveTo>
                  <a:pt x="0" y="0"/>
                </a:moveTo>
                <a:lnTo>
                  <a:pt x="1345575" y="0"/>
                </a:lnTo>
                <a:lnTo>
                  <a:pt x="1345575" y="1794099"/>
                </a:lnTo>
                <a:lnTo>
                  <a:pt x="0" y="179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2944" y="4660966"/>
            <a:ext cx="2090261" cy="1672209"/>
          </a:xfrm>
          <a:custGeom>
            <a:avLst/>
            <a:gdLst/>
            <a:ahLst/>
            <a:cxnLst/>
            <a:rect r="r" b="b" t="t" l="l"/>
            <a:pathLst>
              <a:path h="1672209" w="2090261">
                <a:moveTo>
                  <a:pt x="0" y="0"/>
                </a:moveTo>
                <a:lnTo>
                  <a:pt x="2090260" y="0"/>
                </a:lnTo>
                <a:lnTo>
                  <a:pt x="2090260" y="1672208"/>
                </a:lnTo>
                <a:lnTo>
                  <a:pt x="0" y="167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6424" y="4407417"/>
            <a:ext cx="2166477" cy="1925757"/>
          </a:xfrm>
          <a:custGeom>
            <a:avLst/>
            <a:gdLst/>
            <a:ahLst/>
            <a:cxnLst/>
            <a:rect r="r" b="b" t="t" l="l"/>
            <a:pathLst>
              <a:path h="1925757" w="2166477">
                <a:moveTo>
                  <a:pt x="0" y="0"/>
                </a:moveTo>
                <a:lnTo>
                  <a:pt x="2166477" y="0"/>
                </a:lnTo>
                <a:lnTo>
                  <a:pt x="2166477" y="1925757"/>
                </a:lnTo>
                <a:lnTo>
                  <a:pt x="0" y="1925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2754" y="4660966"/>
            <a:ext cx="1794100" cy="1794100"/>
          </a:xfrm>
          <a:custGeom>
            <a:avLst/>
            <a:gdLst/>
            <a:ahLst/>
            <a:cxnLst/>
            <a:rect r="r" b="b" t="t" l="l"/>
            <a:pathLst>
              <a:path h="1794100" w="1794100">
                <a:moveTo>
                  <a:pt x="0" y="0"/>
                </a:moveTo>
                <a:lnTo>
                  <a:pt x="1794099" y="0"/>
                </a:lnTo>
                <a:lnTo>
                  <a:pt x="1794099" y="1794099"/>
                </a:lnTo>
                <a:lnTo>
                  <a:pt x="0" y="17940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514" y="771525"/>
            <a:ext cx="10725820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40C76"/>
                </a:solidFill>
                <a:latin typeface="Poppins Bold"/>
              </a:rPr>
              <a:t>Nosso diferencial: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899" y="3229041"/>
            <a:ext cx="236473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Inovador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9355" y="3229041"/>
            <a:ext cx="2869406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Segurança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51411" y="3229041"/>
            <a:ext cx="2376785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16650" y="3229041"/>
            <a:ext cx="2486025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Escalável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332" y="7124521"/>
            <a:ext cx="3734379" cy="173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Poppins"/>
              </a:rPr>
              <a:t>Revoluciona a busca por moradia, transforma aluguéis em trocas de serviços.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56045" y="7093240"/>
            <a:ext cx="4113361" cy="173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3">
                <a:solidFill>
                  <a:srgbClr val="000000"/>
                </a:solidFill>
                <a:latin typeface="Poppins"/>
              </a:rPr>
              <a:t>Política de cancelamento,</a:t>
            </a:r>
          </a:p>
          <a:p>
            <a:pPr algn="ctr">
              <a:lnSpc>
                <a:spcPts val="3448"/>
              </a:lnSpc>
            </a:pPr>
            <a:r>
              <a:rPr lang="en-US" sz="2463">
                <a:solidFill>
                  <a:srgbClr val="000000"/>
                </a:solidFill>
                <a:latin typeface="Poppins"/>
              </a:rPr>
              <a:t>Diretrizes da comunidade,</a:t>
            </a:r>
          </a:p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Poppins"/>
              </a:rPr>
              <a:t>Termo de contrato e Feedback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5606" y="7124521"/>
            <a:ext cx="3988395" cy="130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Poppins"/>
              </a:rPr>
              <a:t>A plataforma oferece uma interface simples e intuitiva para os usuários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0657" y="7093240"/>
            <a:ext cx="3378012" cy="173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Poppins"/>
              </a:rPr>
              <a:t> Permite a expansão para atender diferentes comunidades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3579" y="0"/>
            <a:ext cx="2464421" cy="2464421"/>
          </a:xfrm>
          <a:custGeom>
            <a:avLst/>
            <a:gdLst/>
            <a:ahLst/>
            <a:cxnLst/>
            <a:rect r="r" b="b" t="t" l="l"/>
            <a:pathLst>
              <a:path h="2464421" w="2464421">
                <a:moveTo>
                  <a:pt x="0" y="0"/>
                </a:moveTo>
                <a:lnTo>
                  <a:pt x="2464421" y="0"/>
                </a:lnTo>
                <a:lnTo>
                  <a:pt x="2464421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0D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108" t="1179" r="4482" b="1965"/>
          <a:stretch>
            <a:fillRect/>
          </a:stretch>
        </p:blipFill>
        <p:spPr>
          <a:xfrm flipH="false" flipV="false" rot="0">
            <a:off x="12588333" y="83860"/>
            <a:ext cx="5066476" cy="1020314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618209" y="41930"/>
            <a:ext cx="4970124" cy="10287000"/>
          </a:xfrm>
          <a:custGeom>
            <a:avLst/>
            <a:gdLst/>
            <a:ahLst/>
            <a:cxnLst/>
            <a:rect r="r" b="b" t="t" l="l"/>
            <a:pathLst>
              <a:path h="10287000" w="4970124">
                <a:moveTo>
                  <a:pt x="0" y="0"/>
                </a:moveTo>
                <a:lnTo>
                  <a:pt x="4970124" y="0"/>
                </a:lnTo>
                <a:lnTo>
                  <a:pt x="49701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6620291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Poppins Bold"/>
              </a:rPr>
              <a:t>Interface: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237562"/>
            <a:ext cx="4885882" cy="4885882"/>
          </a:xfrm>
          <a:custGeom>
            <a:avLst/>
            <a:gdLst/>
            <a:ahLst/>
            <a:cxnLst/>
            <a:rect r="r" b="b" t="t" l="l"/>
            <a:pathLst>
              <a:path h="4885882" w="4885882">
                <a:moveTo>
                  <a:pt x="0" y="0"/>
                </a:moveTo>
                <a:lnTo>
                  <a:pt x="4885882" y="0"/>
                </a:lnTo>
                <a:lnTo>
                  <a:pt x="4885882" y="4885882"/>
                </a:lnTo>
                <a:lnTo>
                  <a:pt x="0" y="488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20549"/>
            <a:ext cx="518130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Confira no QR Code: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0D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2216" y="4063406"/>
            <a:ext cx="3096189" cy="2476951"/>
          </a:xfrm>
          <a:custGeom>
            <a:avLst/>
            <a:gdLst/>
            <a:ahLst/>
            <a:cxnLst/>
            <a:rect r="r" b="b" t="t" l="l"/>
            <a:pathLst>
              <a:path h="2476951" w="3096189">
                <a:moveTo>
                  <a:pt x="0" y="0"/>
                </a:moveTo>
                <a:lnTo>
                  <a:pt x="3096188" y="0"/>
                </a:lnTo>
                <a:lnTo>
                  <a:pt x="3096188" y="2476951"/>
                </a:lnTo>
                <a:lnTo>
                  <a:pt x="0" y="247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29566" y="4063406"/>
            <a:ext cx="2800951" cy="2489734"/>
          </a:xfrm>
          <a:custGeom>
            <a:avLst/>
            <a:gdLst/>
            <a:ahLst/>
            <a:cxnLst/>
            <a:rect r="r" b="b" t="t" l="l"/>
            <a:pathLst>
              <a:path h="2489734" w="2800951">
                <a:moveTo>
                  <a:pt x="0" y="0"/>
                </a:moveTo>
                <a:lnTo>
                  <a:pt x="2800951" y="0"/>
                </a:lnTo>
                <a:lnTo>
                  <a:pt x="2800951" y="2489734"/>
                </a:lnTo>
                <a:lnTo>
                  <a:pt x="0" y="2489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4471" y="963144"/>
            <a:ext cx="5192167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  <a:spcBef>
                <a:spcPct val="0"/>
              </a:spcBef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Impacto: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03497" y="7537614"/>
            <a:ext cx="5073625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Acesso à educação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5581" y="7537614"/>
            <a:ext cx="470892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Acesso à moradia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4156" y="2787553"/>
            <a:ext cx="6319689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Artigo 6 da Constituição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23579" y="0"/>
            <a:ext cx="2464421" cy="2464421"/>
          </a:xfrm>
          <a:custGeom>
            <a:avLst/>
            <a:gdLst/>
            <a:ahLst/>
            <a:cxnLst/>
            <a:rect r="r" b="b" t="t" l="l"/>
            <a:pathLst>
              <a:path h="2464421" w="2464421">
                <a:moveTo>
                  <a:pt x="0" y="0"/>
                </a:moveTo>
                <a:lnTo>
                  <a:pt x="2464421" y="0"/>
                </a:lnTo>
                <a:lnTo>
                  <a:pt x="2464421" y="2464421"/>
                </a:lnTo>
                <a:lnTo>
                  <a:pt x="0" y="2464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DAFz3Arq0ns</dc:identifier>
  <dcterms:modified xsi:type="dcterms:W3CDTF">2011-08-01T06:04:30Z</dcterms:modified>
  <cp:revision>1</cp:revision>
  <dc:title>Planos. Resultados. Projeção.</dc:title>
</cp:coreProperties>
</file>